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68" r:id="rId5"/>
    <p:sldId id="259" r:id="rId6"/>
    <p:sldId id="265" r:id="rId7"/>
    <p:sldId id="266" r:id="rId8"/>
    <p:sldId id="267" r:id="rId9"/>
    <p:sldId id="261" r:id="rId10"/>
    <p:sldId id="260" r:id="rId11"/>
    <p:sldId id="262" r:id="rId12"/>
    <p:sldId id="263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28CF2F-FDDF-4CBE-A047-B0116E04F98D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5156E0-0255-4C0F-AAA0-24D03CC481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5156E0-0255-4C0F-AAA0-24D03CC481E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bn-BD" sz="8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 descr="Sunse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5708" y="1935163"/>
            <a:ext cx="5852583" cy="438943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8"/>
          <p:cNvSpPr txBox="1">
            <a:spLocks/>
          </p:cNvSpPr>
          <p:nvPr/>
        </p:nvSpPr>
        <p:spPr>
          <a:xfrm>
            <a:off x="914400" y="1371600"/>
            <a:ext cx="8229600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১। কলার জাত কয়টি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2</a:t>
            </a:r>
            <a:r>
              <a:rPr kumimoji="0" lang="bn-BD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।কলার চারাকে কি বলা হয়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৩।কোন মাটি কলা চাযের জন্য ভালো ।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kumimoji="0" lang="bn-BD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304800"/>
            <a:ext cx="5562600" cy="11079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09800"/>
            <a:ext cx="8229600" cy="2895600"/>
          </a:xfrm>
        </p:spPr>
        <p:txBody>
          <a:bodyPr>
            <a:normAutofit fontScale="90000"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কলা গাছে কি কি সার ব্যবহার করা হয় তা খাতায় লিখে আনবে ।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990600"/>
            <a:ext cx="434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বাড়ির কাজ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457200"/>
            <a:ext cx="464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Blue hill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0"/>
            <a:ext cx="9144000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1143000"/>
          </a:xfrm>
          <a:solidFill>
            <a:schemeClr val="accent3">
              <a:lumMod val="75000"/>
            </a:schemeClr>
          </a:solidFill>
        </p:spPr>
        <p:txBody>
          <a:bodyPr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0" y="1535113"/>
            <a:ext cx="4040188" cy="639762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0" y="2174875"/>
            <a:ext cx="4040188" cy="3951288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মোছাদ্দিকুর রহমান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সহকারী শিক্ষক ,কৃষি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শালিয়া উচ্চ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ফুলপুর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5102225" y="1535113"/>
            <a:ext cx="4041775" cy="639762"/>
          </a:xfrm>
          <a:solidFill>
            <a:srgbClr val="92D050"/>
          </a:solidFill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পাঠ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5102225" y="2174875"/>
            <a:ext cx="4041775" cy="3951288"/>
          </a:xfrm>
          <a:solidFill>
            <a:srgbClr val="92D050"/>
          </a:solidFill>
        </p:spPr>
        <p:txBody>
          <a:bodyPr/>
          <a:lstStyle/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9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ম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বিষয়ঃ কৃষি শিক্ষা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বিষয়বস্তুঃকলা চাষ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সময়ঃ৫০ মিনিট</a:t>
            </a:r>
          </a:p>
          <a:p>
            <a:pPr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তারিখঃ২৬/০৬/২০১৩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2" dur="1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7" dur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ic-1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3400" y="1295400"/>
            <a:ext cx="3619500" cy="2895600"/>
          </a:xfrm>
        </p:spPr>
      </p:pic>
      <p:pic>
        <p:nvPicPr>
          <p:cNvPr id="6" name="Picture 5" descr="pic-1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143000"/>
            <a:ext cx="4577892" cy="4953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600200" y="47244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কলা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1200" y="62484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একটি পরিপক্ক কলা গাছ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কলা চাষ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057400"/>
            <a:ext cx="8229600" cy="4525963"/>
          </a:xfrm>
        </p:spPr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এই  পাঠ  শেষে শিক্ষার্থীরাঃ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কলাচাষ পদ্ধতি ব্যাখ্যা করতে পারবে 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কলাচাষের রোগ বালাই দমন পদ্ধতি ব্যাখ্যা করতে পারবে । </a:t>
            </a:r>
          </a:p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কলাচা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ষের  গুরুত্ব ব্যাখ্যা করতে পারবে ।      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9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371600"/>
            <a:ext cx="3962400" cy="3505200"/>
          </a:xfrm>
          <a:prstGeom prst="rect">
            <a:avLst/>
          </a:prstGeom>
        </p:spPr>
      </p:pic>
      <p:pic>
        <p:nvPicPr>
          <p:cNvPr id="3" name="Picture 2" descr="pic-4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295400"/>
            <a:ext cx="4057650" cy="3581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5486400"/>
            <a:ext cx="2667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কলাগাছের চারা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0" y="53340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চারা গাছ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143000"/>
            <a:ext cx="3886200" cy="4114800"/>
          </a:xfrm>
          <a:prstGeom prst="rect">
            <a:avLst/>
          </a:prstGeom>
        </p:spPr>
      </p:pic>
      <p:pic>
        <p:nvPicPr>
          <p:cNvPr id="3" name="Picture 2" descr="pic-7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1143000"/>
            <a:ext cx="4093982" cy="4114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524000" y="57150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কলার চারা লাগানো হচ্চে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67400" y="5486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সারি সারি কলার চারা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ic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3655069" cy="4800600"/>
          </a:xfrm>
          <a:prstGeom prst="rect">
            <a:avLst/>
          </a:prstGeom>
        </p:spPr>
      </p:pic>
      <p:pic>
        <p:nvPicPr>
          <p:cNvPr id="3" name="Picture 2" descr="pic-8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914400"/>
            <a:ext cx="4800600" cy="5029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38200" y="63246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কলা গাছের বাগান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7800" y="5867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পরিপক্ক কলা বাগান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772400" cy="2657475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bn-BD" sz="4400" i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bn-BD" sz="2800" i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2800" i="1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বছরের</a:t>
            </a:r>
            <a:r>
              <a:rPr lang="bn-BD" sz="3600" i="1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কোন কোন মৌসুমে কলার চারা রোপন করা হয় তা </a:t>
            </a:r>
            <a:br>
              <a:rPr lang="bn-BD" sz="3600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3600" u="sng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লিখ ।</a:t>
            </a:r>
            <a:r>
              <a:rPr lang="bn-BD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503</TotalTime>
  <Words>108</Words>
  <Application>Microsoft Office PowerPoint</Application>
  <PresentationFormat>On-screen Show (4:3)</PresentationFormat>
  <Paragraphs>35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স্বাগতম</vt:lpstr>
      <vt:lpstr>পরিচিতি</vt:lpstr>
      <vt:lpstr>Slide 3</vt:lpstr>
      <vt:lpstr>Slide 4</vt:lpstr>
      <vt:lpstr>শিখন ফল</vt:lpstr>
      <vt:lpstr>Slide 6</vt:lpstr>
      <vt:lpstr>Slide 7</vt:lpstr>
      <vt:lpstr>Slide 8</vt:lpstr>
      <vt:lpstr>দলীয় কাজ বছরের কোন কোন মৌসুমে কলার চারা রোপন করা হয় তা  লিখ ।  </vt:lpstr>
      <vt:lpstr>Slide 10</vt:lpstr>
      <vt:lpstr> কলা গাছে কি কি সার ব্যবহার করা হয় তা খাতায় লিখে আনবে । 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JSC</cp:lastModifiedBy>
  <cp:revision>87</cp:revision>
  <dcterms:created xsi:type="dcterms:W3CDTF">2006-08-16T00:00:00Z</dcterms:created>
  <dcterms:modified xsi:type="dcterms:W3CDTF">2013-07-01T03:46:30Z</dcterms:modified>
</cp:coreProperties>
</file>